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"/>
      <p:regular r:id="rId15"/>
    </p:embeddedFon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546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Checkbox en Java con NetBeans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esta presentación, aprenderemos a utilizar los Checkbox en Java con la ayuda del IDE NetBeans. Dare a conocer desde la introducción hasta la implementación práctica, con ejemplos y ejercicios.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813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Introducción a los Checkbox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21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Componentes de Interfaz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Checkbox son elementos gráficos que permiten al usuario seleccionar o deseleccionar una opción. Son ampliamente utilizados en aplicaciones de escritorio y web.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Funciones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Permiten que el usuario active o desactive una función o una opción dentro de una aplicación. Son útiles para mostrar opciones de configuración, preferencias o estados.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Creación de Checkbox en NetBeans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42" y="3204686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Nuevo Proyecto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 un nuevo proyecto Java en NetBeans.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3821" y="3204686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Agregar Componente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Arrastra y suelta un componente Checkbox desde la paleta de componentes al formulario.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5835" y="5991582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1184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 Configurar Propiedades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Ajusta las propiedades del Checkbox, como la etiqueta, nombre y estado inicial.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293745"/>
            <a:ext cx="625863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Propiedades de los Checkbox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24338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545" y="445627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Nombre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545" y="4900255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Identificador único del componente. Se utiliza para referirse al Checkbox en el código.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24338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0716" y="445627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Etiqueta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0716" y="4900255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Texto que se muestra junto al Checkbox. Describe la opción que representa.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661" y="597562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545" y="618851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Estado Inicial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545" y="6632496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si el Checkbox está seleccionado o deseleccionado al iniciar la aplicación.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832" y="597562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0716" y="618851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Habilitado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0716" y="6632496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Determina si el Checkbox está habilitado o deshabilitado. Un Checkbox deshabilitado no se puede seleccionar.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847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Eventos de los Checkbox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3122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Evento ItemStateChanged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activa cuando el estado del Checkbox cambia (seleccionado o deseleccionado).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Métodos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utilizan para obtener el estado actual del Checkbox: isSelected() y setSelectedItem() para cambiar el estado.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6794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Ejemplo de uso de Checkbox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55952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510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11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6653" y="3196114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Interfaz Gráfica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731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 una interfaz con un Checkbox y un JLabel que muestre el estado del Checkbox.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3555" y="5092779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Código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46985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Añade un Listener al Checkbox para actualizar el JLabel cada vez que cambie el estado.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66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Ejercicios prácticos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15578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942392"/>
            <a:ext cx="3388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Aplicación de Preferencias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432810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 una aplicación que guarde las preferencias del usuario usando Checkbox para opciones de color, tamaño de fuente, etc.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748332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975146"/>
            <a:ext cx="3034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Formulario de Registro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46556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 un formulario de registro con Checkbox para aceptar o rechazar términos y condiciones.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Conclusión y recursos adicionales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Checkbox son herramientas esenciales para construir interfaces interactivas en Java. Con NetBeans, es fácil crear y utilizarlos de forma efectiva. Puedes encontrar recursos adicionales y ejemplos en la documentación oficial de Java y en sitios web como Stack Overflow.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2024-12-09T14:45:34Z</dcterms:created>
  <dcterms:modified xsi:type="dcterms:W3CDTF">2024-12-09T14:45:34Z</dcterms:modified>
</cp:coreProperties>
</file>